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5" d="100"/>
          <a:sy n="25" d="100"/>
        </p:scale>
        <p:origin x="2309" y="3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media/image3.svg>
</file>

<file path=ppt/media/image4.png>
</file>

<file path=ppt/media/image5.sv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1462418" y="762034"/>
            <a:ext cx="3933164" cy="7370255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8678" y="2298192"/>
            <a:ext cx="3209544" cy="4715256"/>
          </a:xfrm>
        </p:spPr>
        <p:txBody>
          <a:bodyPr anchor="b">
            <a:normAutofit/>
          </a:bodyPr>
          <a:lstStyle>
            <a:lvl1pPr algn="l">
              <a:defRPr sz="69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7119112"/>
            <a:ext cx="3209544" cy="1439672"/>
          </a:xfrm>
        </p:spPr>
        <p:txBody>
          <a:bodyPr/>
          <a:lstStyle>
            <a:lvl1pPr marL="0" indent="0" algn="l">
              <a:buNone/>
              <a:defRPr sz="3467" cap="all" baseline="0"/>
            </a:lvl1pPr>
            <a:lvl2pPr marL="660380" indent="0" algn="ctr">
              <a:buNone/>
              <a:defRPr sz="2889"/>
            </a:lvl2pPr>
            <a:lvl3pPr marL="1320759" indent="0" algn="ctr">
              <a:buNone/>
              <a:defRPr sz="2600"/>
            </a:lvl3pPr>
            <a:lvl4pPr marL="1981139" indent="0" algn="ctr">
              <a:buNone/>
              <a:defRPr sz="2311"/>
            </a:lvl4pPr>
            <a:lvl5pPr marL="2641519" indent="0" algn="ctr">
              <a:buNone/>
              <a:defRPr sz="2311"/>
            </a:lvl5pPr>
            <a:lvl6pPr marL="3301898" indent="0" algn="ctr">
              <a:buNone/>
              <a:defRPr sz="2311"/>
            </a:lvl6pPr>
            <a:lvl7pPr marL="3962278" indent="0" algn="ctr">
              <a:buNone/>
              <a:defRPr sz="2311"/>
            </a:lvl7pPr>
            <a:lvl8pPr marL="4622658" indent="0" algn="ctr">
              <a:buNone/>
              <a:defRPr sz="2311"/>
            </a:lvl8pPr>
            <a:lvl9pPr marL="5283037" indent="0" algn="ctr">
              <a:buNone/>
              <a:defRPr sz="231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042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385293" y="1924343"/>
            <a:ext cx="2960849" cy="5548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55" y="3645408"/>
            <a:ext cx="2155127" cy="2100072"/>
          </a:xfrm>
        </p:spPr>
        <p:txBody>
          <a:bodyPr anchor="b"/>
          <a:lstStyle>
            <a:lvl1pPr algn="ctr">
              <a:defRPr sz="46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75329" y="924559"/>
            <a:ext cx="2720912" cy="8043672"/>
          </a:xfrm>
        </p:spPr>
        <p:txBody>
          <a:bodyPr/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30973" y="5903976"/>
            <a:ext cx="1867091" cy="937768"/>
          </a:xfrm>
        </p:spPr>
        <p:txBody>
          <a:bodyPr>
            <a:noAutofit/>
          </a:bodyPr>
          <a:lstStyle>
            <a:lvl1pPr marL="0" indent="0" algn="ctr">
              <a:buNone/>
              <a:defRPr sz="2889" cap="all" baseline="0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65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08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694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455160"/>
            <a:ext cx="1699618" cy="2073416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26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7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8" y="2905760"/>
            <a:ext cx="5915025" cy="6009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004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4055522" y="0"/>
            <a:ext cx="2330991" cy="8302176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6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1558543"/>
            <a:ext cx="2962656" cy="4530344"/>
          </a:xfrm>
        </p:spPr>
        <p:txBody>
          <a:bodyPr anchor="b">
            <a:normAutofit/>
          </a:bodyPr>
          <a:lstStyle>
            <a:lvl1pPr>
              <a:defRPr sz="69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6181345"/>
            <a:ext cx="2962656" cy="2166937"/>
          </a:xfrm>
        </p:spPr>
        <p:txBody>
          <a:bodyPr/>
          <a:lstStyle>
            <a:lvl1pPr marL="0" indent="0">
              <a:buNone/>
              <a:defRPr sz="3467" cap="all" baseline="0">
                <a:solidFill>
                  <a:schemeClr val="tx1"/>
                </a:solidFill>
              </a:defRPr>
            </a:lvl1pPr>
            <a:lvl2pPr marL="660380" indent="0">
              <a:buNone/>
              <a:defRPr sz="2889">
                <a:solidFill>
                  <a:schemeClr val="tx1">
                    <a:tint val="75000"/>
                  </a:schemeClr>
                </a:solidFill>
              </a:defRPr>
            </a:lvl2pPr>
            <a:lvl3pPr marL="1320759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198113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4pPr>
            <a:lvl5pPr marL="264151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5pPr>
            <a:lvl6pPr marL="330189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6pPr>
            <a:lvl7pPr marL="396227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7pPr>
            <a:lvl8pPr marL="462265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8pPr>
            <a:lvl9pPr marL="5283037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704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455160"/>
            <a:ext cx="1699618" cy="2073416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26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7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2905760"/>
            <a:ext cx="2777490" cy="6009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10737" y="2905760"/>
            <a:ext cx="2777490" cy="6009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36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455160"/>
            <a:ext cx="1699618" cy="2073416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26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527404"/>
            <a:ext cx="5915025" cy="1914702"/>
          </a:xfrm>
        </p:spPr>
        <p:txBody>
          <a:bodyPr>
            <a:normAutofit/>
          </a:bodyPr>
          <a:lstStyle>
            <a:lvl1pPr>
              <a:defRPr sz="57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2905760"/>
            <a:ext cx="2777490" cy="1373632"/>
          </a:xfrm>
        </p:spPr>
        <p:txBody>
          <a:bodyPr anchor="b">
            <a:normAutofit/>
          </a:bodyPr>
          <a:lstStyle>
            <a:lvl1pPr marL="0" indent="0">
              <a:buNone/>
              <a:defRPr sz="4044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4517136"/>
            <a:ext cx="2777490" cy="44246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10737" y="2905760"/>
            <a:ext cx="2777490" cy="1373632"/>
          </a:xfrm>
        </p:spPr>
        <p:txBody>
          <a:bodyPr anchor="b">
            <a:normAutofit/>
          </a:bodyPr>
          <a:lstStyle>
            <a:lvl1pPr marL="0" indent="0">
              <a:buNone/>
              <a:defRPr sz="4044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610737" y="4517136"/>
            <a:ext cx="2777490" cy="44246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290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107922" y="262305"/>
            <a:ext cx="4642156" cy="8698817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628" y="2271776"/>
            <a:ext cx="3657029" cy="5917184"/>
          </a:xfrm>
        </p:spPr>
        <p:txBody>
          <a:bodyPr>
            <a:normAutofit/>
          </a:bodyPr>
          <a:lstStyle>
            <a:lvl1pPr algn="ctr">
              <a:defRPr sz="57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402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018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994556" y="-1"/>
            <a:ext cx="5863444" cy="855133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260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766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2658785" y="0"/>
            <a:ext cx="4203214" cy="9906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60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924560"/>
            <a:ext cx="2185988" cy="4266184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0782" y="924560"/>
            <a:ext cx="2525459" cy="8083296"/>
          </a:xfrm>
        </p:spPr>
        <p:txBody>
          <a:bodyPr anchor="ctr"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5454904"/>
            <a:ext cx="2185988" cy="3566160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587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4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9181395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9181395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9181395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720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1320759" rtl="0" eaLnBrk="1" latinLnBrk="0" hangingPunct="1">
        <a:lnSpc>
          <a:spcPct val="90000"/>
        </a:lnSpc>
        <a:spcBef>
          <a:spcPct val="0"/>
        </a:spcBef>
        <a:buNone/>
        <a:defRPr sz="6355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0190" indent="-330190" algn="l" defTabSz="1320759" rtl="0" eaLnBrk="1" latinLnBrk="0" hangingPunct="1">
        <a:lnSpc>
          <a:spcPct val="100000"/>
        </a:lnSpc>
        <a:spcBef>
          <a:spcPts val="1444"/>
        </a:spcBef>
        <a:buFont typeface="Arial" panose="020B0604020202020204" pitchFamily="34" charset="0"/>
        <a:buChar char="•"/>
        <a:defRPr sz="4044" kern="1200">
          <a:solidFill>
            <a:schemeClr val="tx1"/>
          </a:solidFill>
          <a:latin typeface="+mn-lt"/>
          <a:ea typeface="+mn-ea"/>
          <a:cs typeface="+mn-cs"/>
        </a:defRPr>
      </a:lvl1pPr>
      <a:lvl2pPr marL="990570" indent="-330190" algn="l" defTabSz="1320759" rtl="0" eaLnBrk="1" latinLnBrk="0" hangingPunct="1">
        <a:lnSpc>
          <a:spcPct val="100000"/>
        </a:lnSpc>
        <a:spcBef>
          <a:spcPts val="722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2pPr>
      <a:lvl3pPr marL="1650949" indent="-330190" algn="l" defTabSz="1320759" rtl="0" eaLnBrk="1" latinLnBrk="0" hangingPunct="1">
        <a:lnSpc>
          <a:spcPct val="100000"/>
        </a:lnSpc>
        <a:spcBef>
          <a:spcPts val="722"/>
        </a:spcBef>
        <a:buFont typeface="Arial" panose="020B0604020202020204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3pPr>
      <a:lvl4pPr marL="2311329" indent="-330190" algn="l" defTabSz="1320759" rtl="0" eaLnBrk="1" latinLnBrk="0" hangingPunct="1">
        <a:lnSpc>
          <a:spcPct val="10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971709" indent="-330190" algn="l" defTabSz="1320759" rtl="0" eaLnBrk="1" latinLnBrk="0" hangingPunct="1">
        <a:lnSpc>
          <a:spcPct val="10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63208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376333" y="0"/>
            <a:ext cx="17606264" cy="990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35C80C-9F20-4B31-A93F-E18F80014A5E}"/>
              </a:ext>
            </a:extLst>
          </p:cNvPr>
          <p:cNvSpPr/>
          <p:nvPr/>
        </p:nvSpPr>
        <p:spPr>
          <a:xfrm>
            <a:off x="3690145" y="9149550"/>
            <a:ext cx="316785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Ahmed Khalil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DB1EF26B-6D42-430F-9F36-24C8A82F9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9024" y="47449"/>
            <a:ext cx="1832760" cy="956784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BEE86174-9AE3-463C-845C-F1A5C728E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69024" y="1979761"/>
            <a:ext cx="1832760" cy="956784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42EC16AD-ADEC-4331-AE9A-46845F3D2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69024" y="2972480"/>
            <a:ext cx="1832760" cy="956784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46C1156E-E347-419C-88DC-0F1ADCFBB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93126" y="3911565"/>
            <a:ext cx="1832760" cy="956784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791AB8DA-FDBC-4D1C-A962-14D91FAAE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69024" y="4839186"/>
            <a:ext cx="1832760" cy="956784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7E7BC479-611A-4317-B13D-6175463C5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69024" y="5802741"/>
            <a:ext cx="1832760" cy="956784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01D9721C-E120-4853-B04A-0E7AE54FDD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94471" y="1017903"/>
            <a:ext cx="1832760" cy="956784"/>
          </a:xfrm>
          <a:prstGeom prst="rect">
            <a:avLst/>
          </a:prstGeom>
        </p:spPr>
      </p:pic>
      <p:pic>
        <p:nvPicPr>
          <p:cNvPr id="61" name="Graphic 60">
            <a:extLst>
              <a:ext uri="{FF2B5EF4-FFF2-40B4-BE49-F238E27FC236}">
                <a16:creationId xmlns:a16="http://schemas.microsoft.com/office/drawing/2014/main" id="{C4A2D88A-064C-4F5C-BBBE-87EB3AC6D9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05872" y="47449"/>
            <a:ext cx="1832760" cy="956784"/>
          </a:xfrm>
          <a:prstGeom prst="rect">
            <a:avLst/>
          </a:prstGeom>
        </p:spPr>
      </p:pic>
      <p:pic>
        <p:nvPicPr>
          <p:cNvPr id="63" name="Graphic 62">
            <a:extLst>
              <a:ext uri="{FF2B5EF4-FFF2-40B4-BE49-F238E27FC236}">
                <a16:creationId xmlns:a16="http://schemas.microsoft.com/office/drawing/2014/main" id="{FF624DD5-182F-4C32-9264-3C261A95B4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05872" y="1979761"/>
            <a:ext cx="1832760" cy="956784"/>
          </a:xfrm>
          <a:prstGeom prst="rect">
            <a:avLst/>
          </a:prstGeom>
        </p:spPr>
      </p:pic>
      <p:pic>
        <p:nvPicPr>
          <p:cNvPr id="65" name="Graphic 64">
            <a:extLst>
              <a:ext uri="{FF2B5EF4-FFF2-40B4-BE49-F238E27FC236}">
                <a16:creationId xmlns:a16="http://schemas.microsoft.com/office/drawing/2014/main" id="{9A655991-0E29-4150-8B7F-2703F3A7E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05872" y="2972480"/>
            <a:ext cx="1832760" cy="956784"/>
          </a:xfrm>
          <a:prstGeom prst="rect">
            <a:avLst/>
          </a:prstGeom>
        </p:spPr>
      </p:pic>
      <p:pic>
        <p:nvPicPr>
          <p:cNvPr id="67" name="Graphic 66">
            <a:extLst>
              <a:ext uri="{FF2B5EF4-FFF2-40B4-BE49-F238E27FC236}">
                <a16:creationId xmlns:a16="http://schemas.microsoft.com/office/drawing/2014/main" id="{41B97022-FC32-4C48-A1B8-28F3543AD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81770" y="3911565"/>
            <a:ext cx="1832760" cy="956784"/>
          </a:xfrm>
          <a:prstGeom prst="rect">
            <a:avLst/>
          </a:prstGeom>
        </p:spPr>
      </p:pic>
      <p:pic>
        <p:nvPicPr>
          <p:cNvPr id="69" name="Graphic 68">
            <a:extLst>
              <a:ext uri="{FF2B5EF4-FFF2-40B4-BE49-F238E27FC236}">
                <a16:creationId xmlns:a16="http://schemas.microsoft.com/office/drawing/2014/main" id="{A1480158-AF36-4A4D-9304-58C901530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05872" y="4839186"/>
            <a:ext cx="1832760" cy="956784"/>
          </a:xfrm>
          <a:prstGeom prst="rect">
            <a:avLst/>
          </a:prstGeom>
        </p:spPr>
      </p:pic>
      <p:pic>
        <p:nvPicPr>
          <p:cNvPr id="71" name="Graphic 70">
            <a:extLst>
              <a:ext uri="{FF2B5EF4-FFF2-40B4-BE49-F238E27FC236}">
                <a16:creationId xmlns:a16="http://schemas.microsoft.com/office/drawing/2014/main" id="{664E262D-5D1E-42F7-A029-C8B7BDA69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05872" y="5802741"/>
            <a:ext cx="1832760" cy="956784"/>
          </a:xfrm>
          <a:prstGeom prst="rect">
            <a:avLst/>
          </a:prstGeom>
        </p:spPr>
      </p:pic>
      <p:pic>
        <p:nvPicPr>
          <p:cNvPr id="73" name="Graphic 72">
            <a:extLst>
              <a:ext uri="{FF2B5EF4-FFF2-40B4-BE49-F238E27FC236}">
                <a16:creationId xmlns:a16="http://schemas.microsoft.com/office/drawing/2014/main" id="{E23E2B76-810B-4B4D-996F-D9E4BA434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80425" y="1017903"/>
            <a:ext cx="1832760" cy="956784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8D21712A-67E3-4631-AB1F-222B4675D3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8662" y="3543300"/>
            <a:ext cx="5400675" cy="2819400"/>
          </a:xfrm>
          <a:prstGeom prst="rect">
            <a:avLst/>
          </a:prstGeom>
        </p:spPr>
      </p:pic>
      <p:pic>
        <p:nvPicPr>
          <p:cNvPr id="93" name="Graphic 92">
            <a:extLst>
              <a:ext uri="{FF2B5EF4-FFF2-40B4-BE49-F238E27FC236}">
                <a16:creationId xmlns:a16="http://schemas.microsoft.com/office/drawing/2014/main" id="{1AF01B9B-ED04-495B-B1F4-36BDF6226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94471" y="6748461"/>
            <a:ext cx="1832760" cy="956784"/>
          </a:xfrm>
          <a:prstGeom prst="rect">
            <a:avLst/>
          </a:prstGeom>
        </p:spPr>
      </p:pic>
      <p:pic>
        <p:nvPicPr>
          <p:cNvPr id="95" name="Graphic 94">
            <a:extLst>
              <a:ext uri="{FF2B5EF4-FFF2-40B4-BE49-F238E27FC236}">
                <a16:creationId xmlns:a16="http://schemas.microsoft.com/office/drawing/2014/main" id="{329E6CF8-35A7-4AEC-9D58-CBAE46D85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94471" y="7715275"/>
            <a:ext cx="1832760" cy="956784"/>
          </a:xfrm>
          <a:prstGeom prst="rect">
            <a:avLst/>
          </a:prstGeom>
        </p:spPr>
      </p:pic>
      <p:pic>
        <p:nvPicPr>
          <p:cNvPr id="97" name="Graphic 96">
            <a:extLst>
              <a:ext uri="{FF2B5EF4-FFF2-40B4-BE49-F238E27FC236}">
                <a16:creationId xmlns:a16="http://schemas.microsoft.com/office/drawing/2014/main" id="{A9202562-3CAF-4CD5-8A4B-C02266C70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69024" y="8754449"/>
            <a:ext cx="1832760" cy="956784"/>
          </a:xfrm>
          <a:prstGeom prst="rect">
            <a:avLst/>
          </a:prstGeom>
        </p:spPr>
      </p:pic>
      <p:pic>
        <p:nvPicPr>
          <p:cNvPr id="99" name="Graphic 98">
            <a:extLst>
              <a:ext uri="{FF2B5EF4-FFF2-40B4-BE49-F238E27FC236}">
                <a16:creationId xmlns:a16="http://schemas.microsoft.com/office/drawing/2014/main" id="{C7E03C18-1BBB-4DAA-9D60-525ED9E1A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2825" y="6705892"/>
            <a:ext cx="1832760" cy="956784"/>
          </a:xfrm>
          <a:prstGeom prst="rect">
            <a:avLst/>
          </a:prstGeom>
        </p:spPr>
      </p:pic>
      <p:pic>
        <p:nvPicPr>
          <p:cNvPr id="101" name="Graphic 100">
            <a:extLst>
              <a:ext uri="{FF2B5EF4-FFF2-40B4-BE49-F238E27FC236}">
                <a16:creationId xmlns:a16="http://schemas.microsoft.com/office/drawing/2014/main" id="{598C334C-D67D-401B-82B5-4C9247446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4961" y="7653557"/>
            <a:ext cx="1832760" cy="956784"/>
          </a:xfrm>
          <a:prstGeom prst="rect">
            <a:avLst/>
          </a:prstGeom>
        </p:spPr>
      </p:pic>
      <p:pic>
        <p:nvPicPr>
          <p:cNvPr id="103" name="Graphic 102">
            <a:extLst>
              <a:ext uri="{FF2B5EF4-FFF2-40B4-BE49-F238E27FC236}">
                <a16:creationId xmlns:a16="http://schemas.microsoft.com/office/drawing/2014/main" id="{D6645519-05E8-4E52-8103-A4374CEF8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40318" y="8754449"/>
            <a:ext cx="1832760" cy="956784"/>
          </a:xfrm>
          <a:prstGeom prst="rect">
            <a:avLst/>
          </a:prstGeom>
        </p:spPr>
      </p:pic>
      <p:pic>
        <p:nvPicPr>
          <p:cNvPr id="105" name="Graphic 104">
            <a:extLst>
              <a:ext uri="{FF2B5EF4-FFF2-40B4-BE49-F238E27FC236}">
                <a16:creationId xmlns:a16="http://schemas.microsoft.com/office/drawing/2014/main" id="{EB9F88B3-738C-4FD2-ACFD-8454A14780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80768" y="6663323"/>
            <a:ext cx="1832760" cy="956784"/>
          </a:xfrm>
          <a:prstGeom prst="rect">
            <a:avLst/>
          </a:prstGeom>
        </p:spPr>
      </p:pic>
      <p:pic>
        <p:nvPicPr>
          <p:cNvPr id="107" name="Graphic 106">
            <a:extLst>
              <a:ext uri="{FF2B5EF4-FFF2-40B4-BE49-F238E27FC236}">
                <a16:creationId xmlns:a16="http://schemas.microsoft.com/office/drawing/2014/main" id="{954C0685-20BE-4287-9F44-585BDE8F0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94674" y="7665348"/>
            <a:ext cx="1832760" cy="956784"/>
          </a:xfrm>
          <a:prstGeom prst="rect">
            <a:avLst/>
          </a:prstGeom>
        </p:spPr>
      </p:pic>
      <p:pic>
        <p:nvPicPr>
          <p:cNvPr id="109" name="Graphic 108">
            <a:extLst>
              <a:ext uri="{FF2B5EF4-FFF2-40B4-BE49-F238E27FC236}">
                <a16:creationId xmlns:a16="http://schemas.microsoft.com/office/drawing/2014/main" id="{9D4F4059-61CF-4CA3-B453-C69349DFB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22614" y="6653614"/>
            <a:ext cx="1832760" cy="956784"/>
          </a:xfrm>
          <a:prstGeom prst="rect">
            <a:avLst/>
          </a:prstGeom>
        </p:spPr>
      </p:pic>
      <p:pic>
        <p:nvPicPr>
          <p:cNvPr id="111" name="Graphic 110">
            <a:extLst>
              <a:ext uri="{FF2B5EF4-FFF2-40B4-BE49-F238E27FC236}">
                <a16:creationId xmlns:a16="http://schemas.microsoft.com/office/drawing/2014/main" id="{5CAFB4AA-440B-4B9F-B46D-3F81D49564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52881" y="7653557"/>
            <a:ext cx="1832760" cy="956784"/>
          </a:xfrm>
          <a:prstGeom prst="rect">
            <a:avLst/>
          </a:prstGeom>
        </p:spPr>
      </p:pic>
      <p:pic>
        <p:nvPicPr>
          <p:cNvPr id="113" name="Graphic 112">
            <a:extLst>
              <a:ext uri="{FF2B5EF4-FFF2-40B4-BE49-F238E27FC236}">
                <a16:creationId xmlns:a16="http://schemas.microsoft.com/office/drawing/2014/main" id="{8A6D81CF-FDCB-4F98-9EC2-2D6867B8D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27434" y="5636013"/>
            <a:ext cx="1832760" cy="956784"/>
          </a:xfrm>
          <a:prstGeom prst="rect">
            <a:avLst/>
          </a:prstGeom>
        </p:spPr>
      </p:pic>
      <p:pic>
        <p:nvPicPr>
          <p:cNvPr id="120" name="Graphic 119">
            <a:extLst>
              <a:ext uri="{FF2B5EF4-FFF2-40B4-BE49-F238E27FC236}">
                <a16:creationId xmlns:a16="http://schemas.microsoft.com/office/drawing/2014/main" id="{4630CE09-84BE-4BF4-A9F6-1F2E07EB8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06249" y="5757500"/>
            <a:ext cx="1832760" cy="956784"/>
          </a:xfrm>
          <a:prstGeom prst="rect">
            <a:avLst/>
          </a:prstGeom>
        </p:spPr>
      </p:pic>
      <p:pic>
        <p:nvPicPr>
          <p:cNvPr id="121" name="Graphic 120">
            <a:extLst>
              <a:ext uri="{FF2B5EF4-FFF2-40B4-BE49-F238E27FC236}">
                <a16:creationId xmlns:a16="http://schemas.microsoft.com/office/drawing/2014/main" id="{44AEFEF3-6795-4ED8-8C36-3DE5EFCE3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86754" y="4814463"/>
            <a:ext cx="1832760" cy="956784"/>
          </a:xfrm>
          <a:prstGeom prst="rect">
            <a:avLst/>
          </a:prstGeom>
        </p:spPr>
      </p:pic>
      <p:pic>
        <p:nvPicPr>
          <p:cNvPr id="122" name="Graphic 121">
            <a:extLst>
              <a:ext uri="{FF2B5EF4-FFF2-40B4-BE49-F238E27FC236}">
                <a16:creationId xmlns:a16="http://schemas.microsoft.com/office/drawing/2014/main" id="{E9700EBF-198E-4B0F-AA6F-A85CAF92A7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12267" y="3796862"/>
            <a:ext cx="1832760" cy="956784"/>
          </a:xfrm>
          <a:prstGeom prst="rect">
            <a:avLst/>
          </a:prstGeom>
        </p:spPr>
      </p:pic>
      <p:pic>
        <p:nvPicPr>
          <p:cNvPr id="123" name="Graphic 122">
            <a:extLst>
              <a:ext uri="{FF2B5EF4-FFF2-40B4-BE49-F238E27FC236}">
                <a16:creationId xmlns:a16="http://schemas.microsoft.com/office/drawing/2014/main" id="{2405F1E1-3D11-4BD7-A6AB-8B7665D8C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17430" y="4789740"/>
            <a:ext cx="1832760" cy="956784"/>
          </a:xfrm>
          <a:prstGeom prst="rect">
            <a:avLst/>
          </a:prstGeom>
        </p:spPr>
      </p:pic>
      <p:sp>
        <p:nvSpPr>
          <p:cNvPr id="1025" name="Isosceles Triangle 1024">
            <a:extLst>
              <a:ext uri="{FF2B5EF4-FFF2-40B4-BE49-F238E27FC236}">
                <a16:creationId xmlns:a16="http://schemas.microsoft.com/office/drawing/2014/main" id="{46FA556D-3BD9-48F7-9F1A-84C98D196230}"/>
              </a:ext>
            </a:extLst>
          </p:cNvPr>
          <p:cNvSpPr/>
          <p:nvPr/>
        </p:nvSpPr>
        <p:spPr>
          <a:xfrm rot="10800000">
            <a:off x="3231983" y="-15754"/>
            <a:ext cx="7287032" cy="7731028"/>
          </a:xfrm>
          <a:prstGeom prst="triangle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7" name="Picture 1026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872FDBF3-D736-443A-86B9-DBBA973EDB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095" y="112028"/>
            <a:ext cx="2561343" cy="857791"/>
          </a:xfrm>
          <a:prstGeom prst="rect">
            <a:avLst/>
          </a:prstGeom>
        </p:spPr>
      </p:pic>
      <p:pic>
        <p:nvPicPr>
          <p:cNvPr id="1028" name="Picture 1027">
            <a:extLst>
              <a:ext uri="{FF2B5EF4-FFF2-40B4-BE49-F238E27FC236}">
                <a16:creationId xmlns:a16="http://schemas.microsoft.com/office/drawing/2014/main" id="{B9F60E7F-D6BF-4A93-A0BE-79ED32B0BF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8" y="638614"/>
            <a:ext cx="6858000" cy="6858000"/>
          </a:xfrm>
          <a:prstGeom prst="rect">
            <a:avLst/>
          </a:prstGeom>
        </p:spPr>
      </p:pic>
      <p:pic>
        <p:nvPicPr>
          <p:cNvPr id="1029" name="Picture 2">
            <a:extLst>
              <a:ext uri="{FF2B5EF4-FFF2-40B4-BE49-F238E27FC236}">
                <a16:creationId xmlns:a16="http://schemas.microsoft.com/office/drawing/2014/main" id="{0175FC4C-D44D-4179-8050-0C7DA805B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588" y="2354425"/>
            <a:ext cx="4429125" cy="2828925"/>
          </a:xfrm>
          <a:prstGeom prst="rect">
            <a:avLst/>
          </a:prstGeom>
          <a:noFill/>
          <a:effectLst>
            <a:glow rad="127000">
              <a:srgbClr val="00B0F0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0" name="Rectangle 1029">
            <a:extLst>
              <a:ext uri="{FF2B5EF4-FFF2-40B4-BE49-F238E27FC236}">
                <a16:creationId xmlns:a16="http://schemas.microsoft.com/office/drawing/2014/main" id="{B7EFBF2A-7944-4304-A783-603E1E102A92}"/>
              </a:ext>
            </a:extLst>
          </p:cNvPr>
          <p:cNvSpPr/>
          <p:nvPr/>
        </p:nvSpPr>
        <p:spPr>
          <a:xfrm>
            <a:off x="2281820" y="4853415"/>
            <a:ext cx="2585965" cy="1200329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Juice</a:t>
            </a:r>
          </a:p>
        </p:txBody>
      </p:sp>
    </p:spTree>
    <p:extLst>
      <p:ext uri="{BB962C8B-B14F-4D97-AF65-F5344CB8AC3E}">
        <p14:creationId xmlns:p14="http://schemas.microsoft.com/office/powerpoint/2010/main" val="1913607141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RegularSeedLeftStep">
      <a:dk1>
        <a:srgbClr val="000000"/>
      </a:dk1>
      <a:lt1>
        <a:srgbClr val="FFFFFF"/>
      </a:lt1>
      <a:dk2>
        <a:srgbClr val="244136"/>
      </a:dk2>
      <a:lt2>
        <a:srgbClr val="EFECF0"/>
      </a:lt2>
      <a:accent1>
        <a:srgbClr val="43B73E"/>
      </a:accent1>
      <a:accent2>
        <a:srgbClr val="6DB332"/>
      </a:accent2>
      <a:accent3>
        <a:srgbClr val="9BA939"/>
      </a:accent3>
      <a:accent4>
        <a:srgbClr val="B99233"/>
      </a:accent4>
      <a:accent5>
        <a:srgbClr val="CB6C45"/>
      </a:accent5>
      <a:accent6>
        <a:srgbClr val="BB394A"/>
      </a:accent6>
      <a:hlink>
        <a:srgbClr val="C45CC8"/>
      </a:hlink>
      <a:folHlink>
        <a:srgbClr val="878787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4164</TotalTime>
  <Words>3</Words>
  <Application>Microsoft Office PowerPoint</Application>
  <PresentationFormat>A4 Paper (210x297 mm)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Elephant</vt:lpstr>
      <vt:lpstr>BrushVTI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 Khalil</dc:creator>
  <cp:lastModifiedBy>Ahmed Khalil</cp:lastModifiedBy>
  <cp:revision>9</cp:revision>
  <dcterms:created xsi:type="dcterms:W3CDTF">2020-07-19T12:43:01Z</dcterms:created>
  <dcterms:modified xsi:type="dcterms:W3CDTF">2020-08-19T15:07:51Z</dcterms:modified>
</cp:coreProperties>
</file>

<file path=docProps/thumbnail.jpeg>
</file>